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56" r:id="rId2"/>
    <p:sldId id="376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365" r:id="rId18"/>
    <p:sldId id="470" r:id="rId19"/>
    <p:sldId id="378" r:id="rId20"/>
    <p:sldId id="381" r:id="rId21"/>
    <p:sldId id="474" r:id="rId22"/>
    <p:sldId id="469" r:id="rId23"/>
    <p:sldId id="475" r:id="rId24"/>
    <p:sldId id="477" r:id="rId25"/>
    <p:sldId id="476" r:id="rId26"/>
    <p:sldId id="491" r:id="rId27"/>
    <p:sldId id="478" r:id="rId28"/>
    <p:sldId id="471" r:id="rId29"/>
    <p:sldId id="472" r:id="rId30"/>
    <p:sldId id="473" r:id="rId31"/>
    <p:sldId id="480" r:id="rId32"/>
    <p:sldId id="482" r:id="rId33"/>
    <p:sldId id="492" r:id="rId34"/>
    <p:sldId id="481" r:id="rId35"/>
    <p:sldId id="495" r:id="rId36"/>
    <p:sldId id="490" r:id="rId37"/>
    <p:sldId id="483" r:id="rId38"/>
    <p:sldId id="496" r:id="rId39"/>
    <p:sldId id="487" r:id="rId40"/>
    <p:sldId id="484" r:id="rId41"/>
    <p:sldId id="488" r:id="rId42"/>
    <p:sldId id="485" r:id="rId43"/>
    <p:sldId id="359" r:id="rId44"/>
    <p:sldId id="493" r:id="rId45"/>
    <p:sldId id="494" r:id="rId46"/>
    <p:sldId id="486" r:id="rId47"/>
    <p:sldId id="453" r:id="rId48"/>
  </p:sldIdLst>
  <p:sldSz cx="12192000" cy="6858000"/>
  <p:notesSz cx="6858000" cy="9144000"/>
  <p:embeddedFontLst>
    <p:embeddedFont>
      <p:font typeface="Dominique" pitchFamily="50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104" d="100"/>
          <a:sy n="104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Powiedzieć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mimo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jestem</a:t>
            </a:r>
            <a:r>
              <a:rPr lang="en-GB" dirty="0" smtClean="0"/>
              <a:t> </a:t>
            </a:r>
            <a:r>
              <a:rPr lang="en-GB" dirty="0" err="1" smtClean="0"/>
              <a:t>zwolennikiem</a:t>
            </a:r>
            <a:r>
              <a:rPr lang="en-GB" dirty="0" smtClean="0"/>
              <a:t> </a:t>
            </a:r>
            <a:r>
              <a:rPr lang="en-GB" dirty="0" err="1" smtClean="0"/>
              <a:t>zdarzeń</a:t>
            </a:r>
            <a:r>
              <a:rPr lang="en-GB" dirty="0" smtClean="0"/>
              <a:t> to </a:t>
            </a:r>
            <a:r>
              <a:rPr lang="en-GB" dirty="0" err="1" smtClean="0"/>
              <a:t>zabawię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nieco</a:t>
            </a:r>
            <a:r>
              <a:rPr lang="en-GB" dirty="0" smtClean="0"/>
              <a:t> w </a:t>
            </a:r>
            <a:r>
              <a:rPr lang="en-GB" dirty="0" err="1" smtClean="0"/>
              <a:t>adwokata</a:t>
            </a:r>
            <a:r>
              <a:rPr lang="en-GB" dirty="0" smtClean="0"/>
              <a:t> </a:t>
            </a:r>
            <a:r>
              <a:rPr lang="en-GB" dirty="0" err="1" smtClean="0"/>
              <a:t>diabła</a:t>
            </a:r>
            <a:r>
              <a:rPr lang="en-GB" dirty="0" smtClean="0"/>
              <a:t> I </a:t>
            </a:r>
            <a:r>
              <a:rPr lang="en-GB" dirty="0" err="1" smtClean="0"/>
              <a:t>postaram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pokazać</a:t>
            </a:r>
            <a:r>
              <a:rPr lang="en-GB" dirty="0" smtClean="0"/>
              <a:t> </a:t>
            </a:r>
            <a:r>
              <a:rPr lang="en-GB" dirty="0" err="1" smtClean="0"/>
              <a:t>też</a:t>
            </a:r>
            <a:r>
              <a:rPr lang="en-GB" dirty="0" smtClean="0"/>
              <a:t> </a:t>
            </a:r>
            <a:r>
              <a:rPr lang="en-GB" dirty="0" err="1" smtClean="0"/>
              <a:t>blaski</a:t>
            </a:r>
            <a:r>
              <a:rPr lang="en-GB" dirty="0" smtClean="0"/>
              <a:t> I </a:t>
            </a:r>
            <a:r>
              <a:rPr lang="en-GB" dirty="0" err="1" smtClean="0"/>
              <a:t>Ciebie</a:t>
            </a:r>
            <a:r>
              <a:rPr lang="en-GB" dirty="0" smtClean="0"/>
              <a:t> Event Driven Design </a:t>
            </a:r>
            <a:r>
              <a:rPr lang="en-GB" dirty="0" err="1" smtClean="0"/>
              <a:t>podobieństwa</a:t>
            </a:r>
            <a:r>
              <a:rPr lang="en-GB" dirty="0" smtClean="0"/>
              <a:t> do </a:t>
            </a:r>
            <a:r>
              <a:rPr lang="en-GB" dirty="0" err="1" smtClean="0"/>
              <a:t>rzeczywistych</a:t>
            </a:r>
            <a:r>
              <a:rPr lang="en-GB" dirty="0" smtClean="0"/>
              <a:t> </a:t>
            </a:r>
            <a:r>
              <a:rPr lang="en-GB" dirty="0" err="1" smtClean="0"/>
              <a:t>systemów</a:t>
            </a:r>
            <a:r>
              <a:rPr lang="en-GB" dirty="0" smtClean="0"/>
              <a:t> </a:t>
            </a:r>
            <a:r>
              <a:rPr lang="en-GB" dirty="0" err="1" smtClean="0"/>
              <a:t>są</a:t>
            </a:r>
            <a:r>
              <a:rPr lang="en-GB" dirty="0" smtClean="0"/>
              <a:t> </a:t>
            </a:r>
            <a:r>
              <a:rPr lang="en-GB" dirty="0" err="1" smtClean="0"/>
              <a:t>zamierzone</a:t>
            </a:r>
            <a:r>
              <a:rPr lang="en-GB" dirty="0" smtClean="0"/>
              <a:t> </a:t>
            </a:r>
            <a:r>
              <a:rPr lang="en-GB" dirty="0" err="1" smtClean="0"/>
              <a:t>oparte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moich</a:t>
            </a:r>
            <a:r>
              <a:rPr lang="en-GB" dirty="0" smtClean="0"/>
              <a:t> </a:t>
            </a:r>
            <a:r>
              <a:rPr lang="en-GB" dirty="0" err="1" smtClean="0"/>
              <a:t>doświadczeniach</a:t>
            </a:r>
            <a:r>
              <a:rPr lang="en-GB" dirty="0" smtClean="0"/>
              <a:t>, </a:t>
            </a:r>
            <a:r>
              <a:rPr lang="en-GB" dirty="0" err="1" smtClean="0"/>
              <a:t>chociaż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wszystko</a:t>
            </a:r>
            <a:r>
              <a:rPr lang="en-GB" dirty="0" smtClean="0"/>
              <a:t> </a:t>
            </a:r>
            <a:r>
              <a:rPr lang="en-GB" dirty="0" err="1" smtClean="0"/>
              <a:t>pochodzi</a:t>
            </a:r>
            <a:r>
              <a:rPr lang="en-GB" dirty="0" smtClean="0"/>
              <a:t> z </a:t>
            </a:r>
            <a:r>
              <a:rPr lang="en-GB" dirty="0" err="1" smtClean="0"/>
              <a:t>nich</a:t>
            </a:r>
            <a:r>
              <a:rPr lang="en-GB" dirty="0" smtClean="0"/>
              <a:t> I </a:t>
            </a:r>
            <a:r>
              <a:rPr lang="en-GB" dirty="0" err="1" smtClean="0"/>
              <a:t>część</a:t>
            </a:r>
            <a:r>
              <a:rPr lang="en-GB" dirty="0" smtClean="0"/>
              <a:t> jest </a:t>
            </a:r>
            <a:r>
              <a:rPr lang="en-GB" dirty="0" err="1" smtClean="0"/>
              <a:t>zebranymi</a:t>
            </a:r>
            <a:r>
              <a:rPr lang="en-GB" dirty="0" smtClean="0"/>
              <a:t> I </a:t>
            </a:r>
            <a:r>
              <a:rPr lang="en-GB" dirty="0" err="1" smtClean="0"/>
              <a:t>zmiksowanymi</a:t>
            </a:r>
            <a:r>
              <a:rPr lang="en-GB" dirty="0" smtClean="0"/>
              <a:t> </a:t>
            </a:r>
            <a:r>
              <a:rPr lang="en-GB" dirty="0" err="1" smtClean="0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Opiszmy</a:t>
            </a:r>
            <a:r>
              <a:rPr lang="en-GB" dirty="0" smtClean="0"/>
              <a:t> </a:t>
            </a:r>
            <a:r>
              <a:rPr lang="en-GB" dirty="0" err="1" smtClean="0"/>
              <a:t>sytuację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chemy</a:t>
            </a:r>
            <a:r>
              <a:rPr lang="en-GB" dirty="0" smtClean="0"/>
              <a:t> </a:t>
            </a:r>
            <a:r>
              <a:rPr lang="en-GB" dirty="0" err="1" smtClean="0"/>
              <a:t>zbudować</a:t>
            </a:r>
            <a:r>
              <a:rPr lang="en-GB" dirty="0" smtClean="0"/>
              <a:t> system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r>
              <a:rPr lang="en-GB" dirty="0" smtClean="0"/>
              <a:t>, </a:t>
            </a:r>
            <a:r>
              <a:rPr lang="en-GB" dirty="0" err="1" smtClean="0"/>
              <a:t>firmy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mogły</a:t>
            </a:r>
            <a:r>
              <a:rPr lang="en-GB" dirty="0" smtClean="0"/>
              <a:t> </a:t>
            </a:r>
            <a:r>
              <a:rPr lang="en-GB" dirty="0" err="1" smtClean="0"/>
              <a:t>korzystać</a:t>
            </a:r>
            <a:r>
              <a:rPr lang="en-GB" dirty="0" smtClean="0"/>
              <a:t> z </a:t>
            </a:r>
            <a:r>
              <a:rPr lang="en-GB" dirty="0" err="1" smtClean="0"/>
              <a:t>naszego</a:t>
            </a:r>
            <a:r>
              <a:rPr lang="en-GB" dirty="0" smtClean="0"/>
              <a:t> system, </a:t>
            </a:r>
            <a:r>
              <a:rPr lang="en-GB" dirty="0" err="1" smtClean="0"/>
              <a:t>żeby</a:t>
            </a:r>
            <a:r>
              <a:rPr lang="en-GB" dirty="0" smtClean="0"/>
              <a:t> </a:t>
            </a:r>
            <a:r>
              <a:rPr lang="en-GB" dirty="0" err="1" smtClean="0"/>
              <a:t>robić</a:t>
            </a:r>
            <a:r>
              <a:rPr lang="en-GB" dirty="0" smtClean="0"/>
              <a:t> </a:t>
            </a:r>
            <a:r>
              <a:rPr lang="en-GB" dirty="0" err="1" smtClean="0"/>
              <a:t>obsługę</a:t>
            </a:r>
            <a:r>
              <a:rPr lang="en-GB" dirty="0" smtClean="0"/>
              <a:t> </a:t>
            </a:r>
            <a:r>
              <a:rPr lang="en-GB" dirty="0" err="1" smtClean="0"/>
              <a:t>koncertów</a:t>
            </a:r>
            <a:r>
              <a:rPr lang="en-GB" dirty="0" smtClean="0"/>
              <a:t> </a:t>
            </a:r>
            <a:r>
              <a:rPr lang="en-GB" dirty="0" err="1" smtClean="0"/>
              <a:t>itd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nowoczesną</a:t>
            </a:r>
            <a:r>
              <a:rPr lang="en-GB" dirty="0" smtClean="0"/>
              <a:t> </a:t>
            </a:r>
            <a:r>
              <a:rPr lang="en-GB" dirty="0" err="1" smtClean="0"/>
              <a:t>aplikację</a:t>
            </a:r>
            <a:r>
              <a:rPr lang="en-GB" dirty="0" smtClean="0"/>
              <a:t> SASS. Chmura, </a:t>
            </a:r>
            <a:r>
              <a:rPr lang="en-GB" dirty="0" err="1" smtClean="0"/>
              <a:t>mikroserwisy</a:t>
            </a:r>
            <a:r>
              <a:rPr lang="en-GB" dirty="0" smtClean="0"/>
              <a:t>, a </a:t>
            </a:r>
            <a:r>
              <a:rPr lang="en-GB" dirty="0" err="1" smtClean="0"/>
              <a:t>jakże</a:t>
            </a:r>
            <a:r>
              <a:rPr lang="en-GB" dirty="0" smtClean="0"/>
              <a:t>, 100% </a:t>
            </a:r>
            <a:r>
              <a:rPr lang="en-GB" dirty="0" err="1" smtClean="0"/>
              <a:t>dostępności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sprawy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Opiszmy</a:t>
            </a:r>
            <a:r>
              <a:rPr lang="en-GB" dirty="0" smtClean="0"/>
              <a:t> </a:t>
            </a:r>
            <a:r>
              <a:rPr lang="en-GB" dirty="0" err="1" smtClean="0"/>
              <a:t>sytuację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chemy</a:t>
            </a:r>
            <a:r>
              <a:rPr lang="en-GB" dirty="0" smtClean="0"/>
              <a:t> </a:t>
            </a:r>
            <a:r>
              <a:rPr lang="en-GB" dirty="0" err="1" smtClean="0"/>
              <a:t>zbudować</a:t>
            </a:r>
            <a:r>
              <a:rPr lang="en-GB" dirty="0" smtClean="0"/>
              <a:t> system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r>
              <a:rPr lang="en-GB" dirty="0" smtClean="0"/>
              <a:t>, </a:t>
            </a:r>
            <a:r>
              <a:rPr lang="en-GB" dirty="0" err="1" smtClean="0"/>
              <a:t>firmy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mogły</a:t>
            </a:r>
            <a:r>
              <a:rPr lang="en-GB" dirty="0" smtClean="0"/>
              <a:t> </a:t>
            </a:r>
            <a:r>
              <a:rPr lang="en-GB" dirty="0" err="1" smtClean="0"/>
              <a:t>korzystać</a:t>
            </a:r>
            <a:r>
              <a:rPr lang="en-GB" dirty="0" smtClean="0"/>
              <a:t> z </a:t>
            </a:r>
            <a:r>
              <a:rPr lang="en-GB" dirty="0" err="1" smtClean="0"/>
              <a:t>naszego</a:t>
            </a:r>
            <a:r>
              <a:rPr lang="en-GB" dirty="0" smtClean="0"/>
              <a:t> system, </a:t>
            </a:r>
            <a:r>
              <a:rPr lang="en-GB" dirty="0" err="1" smtClean="0"/>
              <a:t>żeby</a:t>
            </a:r>
            <a:r>
              <a:rPr lang="en-GB" dirty="0" smtClean="0"/>
              <a:t> </a:t>
            </a:r>
            <a:r>
              <a:rPr lang="en-GB" dirty="0" err="1" smtClean="0"/>
              <a:t>robić</a:t>
            </a:r>
            <a:r>
              <a:rPr lang="en-GB" dirty="0" smtClean="0"/>
              <a:t> </a:t>
            </a:r>
            <a:r>
              <a:rPr lang="en-GB" dirty="0" err="1" smtClean="0"/>
              <a:t>obsługę</a:t>
            </a:r>
            <a:r>
              <a:rPr lang="en-GB" dirty="0" smtClean="0"/>
              <a:t> </a:t>
            </a:r>
            <a:r>
              <a:rPr lang="en-GB" dirty="0" err="1" smtClean="0"/>
              <a:t>koncertów</a:t>
            </a:r>
            <a:r>
              <a:rPr lang="en-GB" dirty="0" smtClean="0"/>
              <a:t> </a:t>
            </a:r>
            <a:r>
              <a:rPr lang="en-GB" dirty="0" err="1" smtClean="0"/>
              <a:t>itd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nowoczesną</a:t>
            </a:r>
            <a:r>
              <a:rPr lang="en-GB" dirty="0" smtClean="0"/>
              <a:t> </a:t>
            </a:r>
            <a:r>
              <a:rPr lang="en-GB" dirty="0" err="1" smtClean="0"/>
              <a:t>aplikację</a:t>
            </a:r>
            <a:r>
              <a:rPr lang="en-GB" dirty="0" smtClean="0"/>
              <a:t> SASS. Chmura, </a:t>
            </a:r>
            <a:r>
              <a:rPr lang="en-GB" dirty="0" err="1" smtClean="0"/>
              <a:t>mikroserwisy</a:t>
            </a:r>
            <a:r>
              <a:rPr lang="en-GB" dirty="0" smtClean="0"/>
              <a:t>, a </a:t>
            </a:r>
            <a:r>
              <a:rPr lang="en-GB" dirty="0" err="1" smtClean="0"/>
              <a:t>jakże</a:t>
            </a:r>
            <a:r>
              <a:rPr lang="en-GB" dirty="0" smtClean="0"/>
              <a:t>, 100% </a:t>
            </a:r>
            <a:r>
              <a:rPr lang="en-GB" dirty="0" err="1" smtClean="0"/>
              <a:t>dostępności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sprawy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6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Opiszmy</a:t>
            </a:r>
            <a:r>
              <a:rPr lang="en-GB" dirty="0" smtClean="0"/>
              <a:t> </a:t>
            </a:r>
            <a:r>
              <a:rPr lang="en-GB" dirty="0" err="1" smtClean="0"/>
              <a:t>sytuację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chemy</a:t>
            </a:r>
            <a:r>
              <a:rPr lang="en-GB" dirty="0" smtClean="0"/>
              <a:t> </a:t>
            </a:r>
            <a:r>
              <a:rPr lang="en-GB" dirty="0" err="1" smtClean="0"/>
              <a:t>zbudować</a:t>
            </a:r>
            <a:r>
              <a:rPr lang="en-GB" dirty="0" smtClean="0"/>
              <a:t> system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r>
              <a:rPr lang="en-GB" dirty="0" smtClean="0"/>
              <a:t>, </a:t>
            </a:r>
            <a:r>
              <a:rPr lang="en-GB" dirty="0" err="1" smtClean="0"/>
              <a:t>firmy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mogły</a:t>
            </a:r>
            <a:r>
              <a:rPr lang="en-GB" dirty="0" smtClean="0"/>
              <a:t> </a:t>
            </a:r>
            <a:r>
              <a:rPr lang="en-GB" dirty="0" err="1" smtClean="0"/>
              <a:t>korzystać</a:t>
            </a:r>
            <a:r>
              <a:rPr lang="en-GB" dirty="0" smtClean="0"/>
              <a:t> z </a:t>
            </a:r>
            <a:r>
              <a:rPr lang="en-GB" dirty="0" err="1" smtClean="0"/>
              <a:t>naszego</a:t>
            </a:r>
            <a:r>
              <a:rPr lang="en-GB" dirty="0" smtClean="0"/>
              <a:t> system, </a:t>
            </a:r>
            <a:r>
              <a:rPr lang="en-GB" dirty="0" err="1" smtClean="0"/>
              <a:t>żeby</a:t>
            </a:r>
            <a:r>
              <a:rPr lang="en-GB" dirty="0" smtClean="0"/>
              <a:t> </a:t>
            </a:r>
            <a:r>
              <a:rPr lang="en-GB" dirty="0" err="1" smtClean="0"/>
              <a:t>robić</a:t>
            </a:r>
            <a:r>
              <a:rPr lang="en-GB" dirty="0" smtClean="0"/>
              <a:t> </a:t>
            </a:r>
            <a:r>
              <a:rPr lang="en-GB" dirty="0" err="1" smtClean="0"/>
              <a:t>obsługę</a:t>
            </a:r>
            <a:r>
              <a:rPr lang="en-GB" dirty="0" smtClean="0"/>
              <a:t> </a:t>
            </a:r>
            <a:r>
              <a:rPr lang="en-GB" dirty="0" err="1" smtClean="0"/>
              <a:t>koncertów</a:t>
            </a:r>
            <a:r>
              <a:rPr lang="en-GB" dirty="0" smtClean="0"/>
              <a:t> </a:t>
            </a:r>
            <a:r>
              <a:rPr lang="en-GB" dirty="0" err="1" smtClean="0"/>
              <a:t>itd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nowoczesną</a:t>
            </a:r>
            <a:r>
              <a:rPr lang="en-GB" dirty="0" smtClean="0"/>
              <a:t> </a:t>
            </a:r>
            <a:r>
              <a:rPr lang="en-GB" dirty="0" err="1" smtClean="0"/>
              <a:t>aplikację</a:t>
            </a:r>
            <a:r>
              <a:rPr lang="en-GB" dirty="0" smtClean="0"/>
              <a:t> SASS. Chmura, </a:t>
            </a:r>
            <a:r>
              <a:rPr lang="en-GB" dirty="0" err="1" smtClean="0"/>
              <a:t>mikroserwisy</a:t>
            </a:r>
            <a:r>
              <a:rPr lang="en-GB" dirty="0" smtClean="0"/>
              <a:t>, a </a:t>
            </a:r>
            <a:r>
              <a:rPr lang="en-GB" dirty="0" err="1" smtClean="0"/>
              <a:t>jakże</a:t>
            </a:r>
            <a:r>
              <a:rPr lang="en-GB" dirty="0" smtClean="0"/>
              <a:t>, 100% </a:t>
            </a:r>
            <a:r>
              <a:rPr lang="en-GB" dirty="0" err="1" smtClean="0"/>
              <a:t>dostępności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sprawy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Sourcing w praktyce 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ORDERED  SEQUENCE    of EVENTS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COLLECTION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QUEUE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004457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5450630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Modelowanie</a:t>
            </a:r>
            <a:r>
              <a:rPr lang="en-GB" dirty="0" smtClean="0"/>
              <a:t> </a:t>
            </a:r>
            <a:r>
              <a:rPr lang="en-GB" dirty="0" err="1" smtClean="0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Modelowanie</a:t>
            </a:r>
            <a:r>
              <a:rPr lang="en-GB" dirty="0" smtClean="0"/>
              <a:t> </a:t>
            </a:r>
            <a:r>
              <a:rPr lang="en-GB" dirty="0" err="1" smtClean="0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0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Opis</a:t>
            </a:r>
            <a:r>
              <a:rPr lang="en-GB" dirty="0"/>
              <a:t> </a:t>
            </a:r>
            <a:r>
              <a:rPr lang="en-GB" dirty="0" err="1" smtClean="0"/>
              <a:t>problemu</a:t>
            </a:r>
            <a:r>
              <a:rPr lang="en-GB" dirty="0" smtClean="0"/>
              <a:t>/</a:t>
            </a:r>
            <a:r>
              <a:rPr lang="en-GB" dirty="0" err="1" smtClean="0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System do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biletow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Kilka</a:t>
            </a:r>
            <a:r>
              <a:rPr lang="en-GB" dirty="0" smtClean="0"/>
              <a:t> slow o </a:t>
            </a:r>
            <a:r>
              <a:rPr lang="en-GB" dirty="0" err="1" smtClean="0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 smtClean="0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Szkola-event-sourcing.pl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 smtClean="0"/>
              <a:t>&gt; &gt;~12 </a:t>
            </a:r>
            <a:r>
              <a:rPr lang="en-GB" dirty="0" err="1" smtClean="0"/>
              <a:t>lat</a:t>
            </a:r>
            <a:r>
              <a:rPr lang="en-GB" dirty="0"/>
              <a:t> </a:t>
            </a:r>
            <a:r>
              <a:rPr lang="en-GB" dirty="0" err="1" smtClean="0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 smtClean="0"/>
              <a:t>problemu</a:t>
            </a:r>
            <a:r>
              <a:rPr lang="en-GB" dirty="0" smtClean="0"/>
              <a:t>/</a:t>
            </a:r>
            <a:r>
              <a:rPr lang="en-GB" dirty="0" err="1" smtClean="0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Funkcjonalnosci</a:t>
            </a:r>
            <a:r>
              <a:rPr lang="en-GB" dirty="0" smtClean="0"/>
              <a:t>:</a:t>
            </a:r>
          </a:p>
          <a:p>
            <a:pPr marL="742950" indent="-742950">
              <a:buAutoNum type="arabicPeriod"/>
            </a:pPr>
            <a:r>
              <a:rPr lang="pl-PL" dirty="0" smtClean="0"/>
              <a:t>Dodanie rezerwacji</a:t>
            </a:r>
            <a:endParaRPr lang="en-GB" dirty="0" smtClean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smtClean="0"/>
              <a:t>Zmiana zarezerwowanego miejsca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pl-PL" dirty="0" smtClean="0"/>
              <a:t>Potwierdzenie rezerwacji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pl-PL" dirty="0" smtClean="0"/>
              <a:t>Anulowanie rezerwacji</a:t>
            </a:r>
            <a:endParaRPr lang="en-GB" dirty="0" smtClean="0"/>
          </a:p>
          <a:p>
            <a:pPr marL="742950" indent="-742950">
              <a:buAutoNum type="arabicPeriod"/>
            </a:pPr>
            <a:endParaRPr lang="en-GB" dirty="0" smtClean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60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smtClean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eventType</a:t>
            </a:r>
            <a:r>
              <a:rPr lang="en-GB" dirty="0" smtClean="0"/>
              <a:t>: “</a:t>
            </a:r>
            <a:r>
              <a:rPr lang="en-GB" dirty="0" err="1" smtClean="0"/>
              <a:t>ProjectCreated</a:t>
            </a:r>
            <a:r>
              <a:rPr lang="en-GB" dirty="0" smtClean="0"/>
              <a:t>”,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Stream_ID</a:t>
            </a:r>
            <a:r>
              <a:rPr lang="en-GB" dirty="0"/>
              <a:t>: </a:t>
            </a:r>
            <a:r>
              <a:rPr lang="en-GB" dirty="0" smtClean="0"/>
              <a:t>“c770473c-c8f6-4048-a783-1ca586d3d4fb”,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Version: 1,</a:t>
            </a:r>
          </a:p>
          <a:p>
            <a:pPr marL="0" indent="0">
              <a:buNone/>
            </a:pPr>
            <a:r>
              <a:rPr lang="en-GB" dirty="0" smtClean="0"/>
              <a:t>	Created: “2019-05-08”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Data: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ID: 134596,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Name: “Apollo 13”,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</a:t>
            </a:r>
            <a:r>
              <a:rPr lang="en-GB" dirty="0" err="1" smtClean="0"/>
              <a:t>ManagerID</a:t>
            </a:r>
            <a:r>
              <a:rPr lang="en-GB" dirty="0" smtClean="0"/>
              <a:t>: “Tom.hanks@Hollywood.com”,</a:t>
            </a:r>
            <a:r>
              <a:rPr lang="en-GB" dirty="0"/>
              <a:t>	</a:t>
            </a: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 smtClean="0"/>
              <a:t>	}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87285" y="2520014"/>
            <a:ext cx="1775926" cy="632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39438" y="3312418"/>
            <a:ext cx="913870" cy="4063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789158" y="3710902"/>
            <a:ext cx="1104157" cy="6200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828411" y="4064791"/>
            <a:ext cx="662473" cy="8439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753308" y="4482478"/>
            <a:ext cx="318796" cy="1856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53570" y="4899071"/>
            <a:ext cx="552060" cy="4528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893315" y="5277779"/>
            <a:ext cx="1040364" cy="4027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3254" y="2910756"/>
            <a:ext cx="1096346" cy="5208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210666" y="2431116"/>
            <a:ext cx="12952183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timestamp   | data                                   |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"c5693101"| "2019-09-09"|"{ Name: "Event Sourcing 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Meetup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 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"c5693101"| "2019-09-09"|"{ 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"|"{}"                                    | </a:t>
            </a:r>
            <a:endParaRPr kumimoji="0" lang="en-US" altLang="en-US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 Name: " Event Sourcing Blog" }"      |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/>
              <a:t/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c569310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2019-09-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 </a:t>
            </a:r>
            <a:r>
              <a:rPr lang="en-US" altLang="en-US" sz="1500" b="1" dirty="0"/>
              <a:t/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NameChanged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c569310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2019-09-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Name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"Event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Sourcing 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.NET Meetup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}"| 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 smtClean="0"/>
          </a:p>
          <a:p>
            <a:pPr marL="0" indent="0">
              <a:buNone/>
            </a:pPr>
            <a:r>
              <a:rPr lang="en-GB" sz="6000" dirty="0" err="1" smtClean="0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 smtClean="0"/>
          </a:p>
          <a:p>
            <a:pPr marL="0" indent="0">
              <a:buNone/>
            </a:pPr>
            <a:r>
              <a:rPr lang="en-GB" sz="6000" dirty="0" err="1" smtClean="0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8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Agregat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184">
            <a:off x="3153868" y="1905313"/>
            <a:ext cx="5162904" cy="439414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Agregat vs Encja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261">
            <a:off x="2802647" y="1715924"/>
            <a:ext cx="6543675" cy="47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CO TO JEST ZDARZENIE?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 smtClean="0"/>
              <a:t>Zdarzenia</a:t>
            </a:r>
            <a:r>
              <a:rPr lang="en-GB" sz="3400" dirty="0" smtClean="0"/>
              <a:t> </a:t>
            </a:r>
            <a:r>
              <a:rPr lang="en-GB" sz="3400" dirty="0" err="1" smtClean="0"/>
              <a:t>Reprezentuja</a:t>
            </a:r>
            <a:r>
              <a:rPr lang="en-GB" sz="3400" dirty="0" smtClean="0"/>
              <a:t> </a:t>
            </a:r>
          </a:p>
          <a:p>
            <a:pPr marL="0" indent="0">
              <a:buNone/>
            </a:pPr>
            <a:r>
              <a:rPr lang="en-GB" sz="3400" dirty="0" smtClean="0"/>
              <a:t>          </a:t>
            </a:r>
            <a:r>
              <a:rPr lang="en-GB" sz="3400" dirty="0" err="1" smtClean="0"/>
              <a:t>Fakty</a:t>
            </a:r>
            <a:r>
              <a:rPr lang="en-GB" sz="3400" dirty="0" smtClean="0"/>
              <a:t> </a:t>
            </a:r>
          </a:p>
          <a:p>
            <a:pPr marL="0" indent="0">
              <a:buNone/>
            </a:pPr>
            <a:r>
              <a:rPr lang="en-GB" sz="3400" dirty="0" smtClean="0"/>
              <a:t>O </a:t>
            </a:r>
            <a:r>
              <a:rPr lang="en-GB" sz="3400" dirty="0" err="1" smtClean="0"/>
              <a:t>informacji</a:t>
            </a: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94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6614">
            <a:off x="1902589" y="2348417"/>
            <a:ext cx="8386824" cy="3505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48">
            <a:off x="1850737" y="2061377"/>
            <a:ext cx="8810689" cy="4062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52">
            <a:off x="1813585" y="2323950"/>
            <a:ext cx="8564829" cy="3854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13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CQRS i Event Sourcing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07">
            <a:off x="2191954" y="2167831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2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mtClean="0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 smtClean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 smtClean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994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wydarzyly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Sie</a:t>
            </a:r>
            <a:r>
              <a:rPr lang="en-GB" dirty="0" smtClean="0"/>
              <a:t> w </a:t>
            </a:r>
            <a:r>
              <a:rPr lang="en-GB" dirty="0" err="1" smtClean="0"/>
              <a:t>przeszlosci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2080" y="3098800"/>
            <a:ext cx="1881587" cy="9915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21467" y="3749089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61029" y="2725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11976" y="340017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26467" y="3197959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55014" y="366804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2858">
            <a:off x="2899884" y="1946651"/>
            <a:ext cx="5922484" cy="45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9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smtClean="0"/>
              <a:t>Event Store </a:t>
            </a:r>
            <a:r>
              <a:rPr lang="pl-PL" smtClean="0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Podrózowanie w czasie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3174" y="644248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8016" y="644250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Dziękuję</a:t>
            </a:r>
            <a:r>
              <a:rPr lang="en-GB" dirty="0" smtClean="0"/>
              <a:t> </a:t>
            </a:r>
            <a:r>
              <a:rPr lang="en-GB" dirty="0" err="1" smtClean="0"/>
              <a:t>wszystkim</a:t>
            </a:r>
            <a:r>
              <a:rPr lang="en-GB" dirty="0" smtClean="0"/>
              <a:t> </a:t>
            </a:r>
            <a:r>
              <a:rPr lang="en-GB" dirty="0" err="1" smtClean="0"/>
              <a:t>za</a:t>
            </a:r>
            <a:r>
              <a:rPr lang="en-GB" dirty="0" smtClean="0"/>
              <a:t> </a:t>
            </a:r>
            <a:r>
              <a:rPr lang="en-GB" dirty="0" err="1" smtClean="0"/>
              <a:t>uwagę</a:t>
            </a:r>
            <a:r>
              <a:rPr lang="en-GB" dirty="0" smtClean="0"/>
              <a:t>! :)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Zdarzania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sa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err="1" smtClean="0"/>
              <a:t>Niezmienialne</a:t>
            </a:r>
            <a:r>
              <a:rPr lang="en-GB" dirty="0" smtClean="0"/>
              <a:t> </a:t>
            </a:r>
            <a:r>
              <a:rPr lang="en-GB" sz="2400" i="1" dirty="0" smtClean="0"/>
              <a:t>(Immutable)</a:t>
            </a:r>
            <a:endParaRPr lang="en-GB" sz="2400" i="1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Moga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err="1" smtClean="0"/>
              <a:t>byc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zignorowane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Ale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moga</a:t>
            </a:r>
            <a:r>
              <a:rPr lang="en-GB" dirty="0" smtClean="0"/>
              <a:t> </a:t>
            </a:r>
            <a:r>
              <a:rPr lang="en-GB" dirty="0" err="1" smtClean="0"/>
              <a:t>byc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Moga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err="1" smtClean="0"/>
              <a:t>Byc</a:t>
            </a:r>
            <a:r>
              <a:rPr lang="en-GB" dirty="0" smtClean="0"/>
              <a:t> </a:t>
            </a:r>
            <a:r>
              <a:rPr lang="en-GB" dirty="0" err="1" smtClean="0"/>
              <a:t>zinterpretowane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Zdarzenia</a:t>
            </a:r>
            <a:r>
              <a:rPr lang="en-GB" dirty="0" smtClean="0"/>
              <a:t> to</a:t>
            </a:r>
          </a:p>
          <a:p>
            <a:pPr marL="0" indent="0">
              <a:buNone/>
            </a:pPr>
            <a:r>
              <a:rPr lang="en-GB" dirty="0" err="1" smtClean="0"/>
              <a:t>Wiadomosci</a:t>
            </a:r>
            <a:r>
              <a:rPr lang="en-GB" dirty="0" smtClean="0"/>
              <a:t> </a:t>
            </a:r>
            <a:r>
              <a:rPr lang="en-GB" sz="2400" i="1" dirty="0" smtClean="0"/>
              <a:t>(messages)</a:t>
            </a:r>
            <a:endParaRPr lang="en-GB" sz="2400" i="1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97732" y="2470150"/>
            <a:ext cx="1934418" cy="8408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58099" y="3258092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7644">
            <a:off x="4798268" y="1744508"/>
            <a:ext cx="4876800" cy="487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2621144" y="25357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7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CO TO JEST </a:t>
            </a:r>
            <a:r>
              <a:rPr lang="en-GB" dirty="0" err="1" smtClean="0"/>
              <a:t>STRUMIEn</a:t>
            </a:r>
            <a:r>
              <a:rPr lang="en-GB" dirty="0" smtClean="0"/>
              <a:t> </a:t>
            </a:r>
            <a:r>
              <a:rPr lang="en-GB" dirty="0" err="1" smtClean="0"/>
              <a:t>zdarzen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Uprzadkowana</a:t>
            </a:r>
            <a:r>
              <a:rPr lang="en-GB" dirty="0" smtClean="0"/>
              <a:t>  </a:t>
            </a:r>
            <a:r>
              <a:rPr lang="en-GB" dirty="0" err="1" smtClean="0"/>
              <a:t>Sekwencja</a:t>
            </a:r>
            <a:r>
              <a:rPr lang="en-GB" dirty="0" smtClean="0"/>
              <a:t>    </a:t>
            </a:r>
            <a:r>
              <a:rPr lang="en-GB" dirty="0" err="1" smtClean="0"/>
              <a:t>zdarzen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 </a:t>
            </a:r>
            <a:r>
              <a:rPr lang="en-GB" dirty="0" err="1" smtClean="0"/>
              <a:t>Kolekcja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  </a:t>
            </a:r>
            <a:r>
              <a:rPr lang="en-GB" dirty="0" err="1" smtClean="0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 smtClean="0"/>
              <a:t>Strumien</a:t>
            </a:r>
            <a:r>
              <a:rPr lang="en-GB" sz="2400" dirty="0" smtClean="0"/>
              <a:t> </a:t>
            </a:r>
            <a:r>
              <a:rPr lang="en-GB" sz="2400" dirty="0" err="1" smtClean="0"/>
              <a:t>zdarzen</a:t>
            </a:r>
            <a:r>
              <a:rPr lang="en-GB" sz="2400" dirty="0" smtClean="0"/>
              <a:t> </a:t>
            </a:r>
            <a:r>
              <a:rPr lang="en-GB" sz="2400" i="1" dirty="0" smtClean="0"/>
              <a:t>= Event Stream</a:t>
            </a:r>
            <a:endParaRPr lang="en-GB" sz="2400" i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9156</TotalTime>
  <Words>388</Words>
  <Application>Microsoft Office PowerPoint</Application>
  <PresentationFormat>Widescreen</PresentationFormat>
  <Paragraphs>110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Dominique</vt:lpstr>
      <vt:lpstr>Calibri</vt:lpstr>
      <vt:lpstr>Courier New</vt:lpstr>
      <vt:lpstr>Arial</vt:lpstr>
      <vt:lpstr>Office Theme</vt:lpstr>
      <vt:lpstr>Event Sourcing w praktyce </vt:lpstr>
      <vt:lpstr>Kilka slow o mnie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Modelowanie zdarzeniami</vt:lpstr>
      <vt:lpstr>Modelowanie zdarzeniami</vt:lpstr>
      <vt:lpstr>PowerPoint Presentation</vt:lpstr>
      <vt:lpstr>PowerPoint Presentation</vt:lpstr>
      <vt:lpstr>Opis problemu/sytuacji</vt:lpstr>
      <vt:lpstr>Opis problemu/sytuacji</vt:lpstr>
      <vt:lpstr>PowerPoint Presentation</vt:lpstr>
      <vt:lpstr>ZDarzenie</vt:lpstr>
      <vt:lpstr>ZDarzenie</vt:lpstr>
      <vt:lpstr>ZDarzenie</vt:lpstr>
      <vt:lpstr>PowerPoint Presentation</vt:lpstr>
      <vt:lpstr>PowerPoint Presentation</vt:lpstr>
      <vt:lpstr>PowerPoint Presentation</vt:lpstr>
      <vt:lpstr>Agregat</vt:lpstr>
      <vt:lpstr>Agregat vs Encja</vt:lpstr>
      <vt:lpstr>PowerPoint Presentation</vt:lpstr>
      <vt:lpstr>CQRS</vt:lpstr>
      <vt:lpstr>CQRS</vt:lpstr>
      <vt:lpstr>CQRS</vt:lpstr>
      <vt:lpstr>CQRS i Event Sourcing</vt:lpstr>
      <vt:lpstr>PowerPoint Presentation</vt:lpstr>
      <vt:lpstr>Snapshot</vt:lpstr>
      <vt:lpstr>PowerPoint Presentation</vt:lpstr>
      <vt:lpstr>Projekcje</vt:lpstr>
      <vt:lpstr>Projekcje</vt:lpstr>
      <vt:lpstr>Projekcje</vt:lpstr>
      <vt:lpstr>Projekcje</vt:lpstr>
      <vt:lpstr>PowerPoint Presentation</vt:lpstr>
      <vt:lpstr>Event Store + Strong consistency</vt:lpstr>
      <vt:lpstr>PowerPoint Presentation</vt:lpstr>
      <vt:lpstr>Podrózowanie w czasie</vt:lpstr>
      <vt:lpstr>PowerPoint Presentation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223</cp:revision>
  <cp:lastPrinted>2019-05-08T12:52:32Z</cp:lastPrinted>
  <dcterms:created xsi:type="dcterms:W3CDTF">2019-05-07T16:08:34Z</dcterms:created>
  <dcterms:modified xsi:type="dcterms:W3CDTF">2020-01-28T13:37:10Z</dcterms:modified>
</cp:coreProperties>
</file>